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8" r:id="rId2"/>
    <p:sldId id="309" r:id="rId3"/>
    <p:sldId id="312" r:id="rId4"/>
    <p:sldId id="276" r:id="rId5"/>
    <p:sldId id="313" r:id="rId6"/>
    <p:sldId id="315" r:id="rId7"/>
    <p:sldId id="300" r:id="rId8"/>
    <p:sldId id="301" r:id="rId9"/>
    <p:sldId id="302" r:id="rId10"/>
    <p:sldId id="316" r:id="rId11"/>
    <p:sldId id="317" r:id="rId12"/>
    <p:sldId id="305" r:id="rId13"/>
    <p:sldId id="306" r:id="rId14"/>
    <p:sldId id="318" r:id="rId15"/>
    <p:sldId id="283" r:id="rId16"/>
    <p:sldId id="319" r:id="rId17"/>
    <p:sldId id="320" r:id="rId18"/>
    <p:sldId id="282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fan Sui" initials="CS" lastIdx="2" clrIdx="0">
    <p:extLst>
      <p:ext uri="{19B8F6BF-5375-455C-9EA6-DF929625EA0E}">
        <p15:presenceInfo xmlns:p15="http://schemas.microsoft.com/office/powerpoint/2012/main" userId="123a4fa2bbd471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1" autoAdjust="0"/>
    <p:restoredTop sz="96197"/>
  </p:normalViewPr>
  <p:slideViewPr>
    <p:cSldViewPr snapToGrid="0" snapToObjects="1">
      <p:cViewPr varScale="1">
        <p:scale>
          <a:sx n="114" d="100"/>
          <a:sy n="114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oddy" userId="64426d83357dbd62" providerId="LiveId" clId="{ED376FCE-A821-460D-995C-D023F6BCB64F}"/>
    <pc:docChg chg="modSld">
      <pc:chgData name="Michael Boddy" userId="64426d83357dbd62" providerId="LiveId" clId="{ED376FCE-A821-460D-995C-D023F6BCB64F}" dt="2022-03-18T15:12:33.607" v="88" actId="20577"/>
      <pc:docMkLst>
        <pc:docMk/>
      </pc:docMkLst>
      <pc:sldChg chg="modSp mod">
        <pc:chgData name="Michael Boddy" userId="64426d83357dbd62" providerId="LiveId" clId="{ED376FCE-A821-460D-995C-D023F6BCB64F}" dt="2022-03-18T15:12:33.607" v="88" actId="20577"/>
        <pc:sldMkLst>
          <pc:docMk/>
          <pc:sldMk cId="399205153" sldId="282"/>
        </pc:sldMkLst>
        <pc:spChg chg="mod">
          <ac:chgData name="Michael Boddy" userId="64426d83357dbd62" providerId="LiveId" clId="{ED376FCE-A821-460D-995C-D023F6BCB64F}" dt="2022-03-18T15:12:33.607" v="88" actId="20577"/>
          <ac:spMkLst>
            <pc:docMk/>
            <pc:sldMk cId="399205153" sldId="282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C8CD-14CC-254B-9B34-EAC4B8D92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B766-94D7-0246-9921-3EC9605D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BDB5-40E0-894C-AA6F-6535B058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0748-0A67-C34A-8113-7957994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93B1-071A-244C-822D-893D40ED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8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2425-9AB7-734C-840A-AC2FDBC2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23DDF-7957-BF4F-B22A-A51FC0B1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6D223-2A76-F34D-AC57-1C1E1D2A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E9A7-C974-9A42-B7D9-E84E94B8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F2EF-85ED-474C-B240-5DAD2899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045F3-12A5-0244-9B2B-FC4CBF92D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0DBD-7015-754D-8450-55E42D83A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56CD0-CE87-7A4F-8435-37E4D776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D61F-B02E-5B42-866D-DF976D2B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202E-7B63-4142-885D-7CE4663E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3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5139-7B80-1F44-A0D2-FBA3BD0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5D0E-714C-CA4A-986E-CA163216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530C-847C-374F-A8C7-489CECFB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66A6-3BEC-FB49-B491-A224DB48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7556-60B6-864B-AD32-D980CE1B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0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2077-D18E-084C-B0EE-A6DF6E1B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721A7-AAE5-844F-B133-FF0D1594C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BB9A-F596-9A4F-9949-CE34257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75AC-44E9-B84C-8ADE-AF8E02B0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5481-CB9B-A04D-9423-93BA0C5E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2BC-14AF-1E48-BF18-2A392AF0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0D88-377F-1F47-A2A0-62E2905B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670D-A245-0641-98CD-56A26AB5B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1F28E-737E-9E41-AF60-A7C0792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DC1C4-34C7-5F45-B792-59828EEB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DCD9F-4E0E-2A4F-979F-66698065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D0EA-8275-2E43-9AF0-09375D8C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3DC3-E95F-2F4B-923A-5DF7706A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29C7-EA3C-C24C-B310-7C80149D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C644F-FCA1-5F4D-A29C-84B75AB30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0D56-81B1-6543-9F9F-16E6689A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B8BEF-10DC-EF40-AF7C-4D7B80E6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00A1B-9448-4D43-A0D3-CBF34FE9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F1A8C-F56D-C74D-9B00-6F5D98C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8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0060-42F9-6249-98C5-50943D3A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A0AAC-338E-7043-91E5-3818CBC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D3961-B64B-8645-82D0-D3C85622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05190-BDFE-6B43-9120-E28DA849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5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3E575-5C25-574C-A0BD-3CCC0220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F838-7F1B-424B-A9D3-AD490644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75BD-D4C3-1845-955B-CB52787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6209-E1D4-9641-9400-1CED7F86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A916-E0EF-A74C-A5AC-CB64F072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94EA6-AFAC-2D44-86E1-0BC5770C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53F5A-C733-464F-93B6-BE1C1CA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87930-A551-F74D-9327-A4EC9872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21BC5-9667-7640-80E1-FB0A0D7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7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0424-FB0E-6E4C-B6A4-A054DB83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93E65-CD11-1E4C-9573-A3904C704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F400A-FDFD-8043-B310-F0D98542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2F2EE-9D2E-5443-8D9B-3FD7F068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3BAFE-934D-0A41-9DFA-2DD3D6AD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38AB1-2FF3-1446-BF77-92AC548F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54724-F682-2B40-BE67-64F3109C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09C6-C260-CA4C-B91B-6C7DAD898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B33A-39F8-4F46-81B3-9046F862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979C4-8411-B44E-9288-2628F557D42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D5BE-E65B-B74E-832D-57316912D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17BC-535B-DC41-9D0D-7F83E6CD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Data Science Bootcamp</a:t>
            </a: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Midterm Project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673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Presented by Michael Boddy &amp; Siu Kei Cheung @18 Mar 2022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6369676" cy="2039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AB24A1B8-78B8-114C-80AD-594DE3E2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14" y="1857451"/>
            <a:ext cx="6793786" cy="4193886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81B8CBB-22C3-B342-A364-EC6E461D9159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211850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A76FFA-F3A1-1C42-94ED-A8DF54BE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74" y="1090886"/>
            <a:ext cx="8501530" cy="5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6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23F796C4-E612-3549-8584-BAC5CBBB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46" y="1824117"/>
            <a:ext cx="6836642" cy="4865099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6F13F6F-F837-9A4B-BAEF-4A6DD47FB6A3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9408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7B02D659-178F-7C49-BF8C-E51F9A55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136" y="1824117"/>
            <a:ext cx="6227562" cy="4001420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F3D29E1-D6F8-E646-8B76-6B3963778907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22998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C85EDBB-63E2-D24E-A081-5B765256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4" y="1101136"/>
            <a:ext cx="8059652" cy="54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5C9B58B-0192-A14D-B8EA-5C42063F7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5" r="22048"/>
          <a:stretch/>
        </p:blipFill>
        <p:spPr>
          <a:xfrm>
            <a:off x="725497" y="1530428"/>
            <a:ext cx="4558144" cy="506100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BA44C84-5829-0541-99AA-1F3A499D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04" y="1485886"/>
            <a:ext cx="5762613" cy="51500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9FD00-E404-9841-B738-D9DAA538860D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4069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5C9B58B-0192-A14D-B8EA-5C42063F7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5" r="22048"/>
          <a:stretch/>
        </p:blipFill>
        <p:spPr>
          <a:xfrm>
            <a:off x="725497" y="1530428"/>
            <a:ext cx="4558144" cy="5061001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7D4CD02-C216-D246-8743-CF4732F2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42" y="1521788"/>
            <a:ext cx="6095761" cy="5069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47DFA-392F-BB48-97FE-43C0AFCE9E13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76519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1EEDB60-B7C3-F24B-80E5-812CF2A6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7" y="1609428"/>
            <a:ext cx="5806275" cy="5067708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97A8DAB-EF1C-9D47-A806-A361A8FB1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039" y="1609429"/>
            <a:ext cx="5151242" cy="5067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8B72E-78D0-324F-9E46-5B381C342FBB}"/>
              </a:ext>
            </a:extLst>
          </p:cNvPr>
          <p:cNvSpPr txBox="1"/>
          <p:nvPr/>
        </p:nvSpPr>
        <p:spPr>
          <a:xfrm>
            <a:off x="349957" y="1199387"/>
            <a:ext cx="228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33947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Biggest Challenges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7537" y="1461477"/>
            <a:ext cx="9487877" cy="484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Finding appropriate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Data preparation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Joining mismatched, </a:t>
            </a:r>
            <a:r>
              <a:rPr lang="en-CA" sz="2400"/>
              <a:t>misclassified data</a:t>
            </a:r>
            <a:endParaRPr lang="en-CA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Features scaling</a:t>
            </a:r>
          </a:p>
          <a:p>
            <a:pPr lvl="1">
              <a:lnSpc>
                <a:spcPct val="150000"/>
              </a:lnSpc>
            </a:pPr>
            <a:r>
              <a:rPr lang="en-CA" sz="2400" dirty="0"/>
              <a:t>	Standard Scaler VS </a:t>
            </a:r>
            <a:r>
              <a:rPr lang="en-CA" sz="2400" dirty="0" err="1"/>
              <a:t>MinMax</a:t>
            </a:r>
            <a:r>
              <a:rPr lang="en-CA" sz="2400" dirty="0"/>
              <a:t> Scaler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Silhouette Score Traps</a:t>
            </a:r>
          </a:p>
          <a:p>
            <a:pPr>
              <a:lnSpc>
                <a:spcPct val="150000"/>
              </a:lnSpc>
            </a:pPr>
            <a:r>
              <a:rPr lang="en-CA" sz="2200" dirty="0"/>
              <a:t>	</a:t>
            </a:r>
            <a:endParaRPr lang="en-CA" sz="2400" dirty="0"/>
          </a:p>
          <a:p>
            <a:pPr>
              <a:lnSpc>
                <a:spcPct val="150000"/>
              </a:lnSpc>
            </a:pPr>
            <a:endParaRPr lang="en-CA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9205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THANK YOU FOR YOUR ATTENTION!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58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Michael Boddy &amp; Siu Kei Cheung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578604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5EA9C688-C4DC-514F-9887-B740640EA1DD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Rent a house in New York City</a:t>
            </a:r>
          </a:p>
        </p:txBody>
      </p:sp>
    </p:spTree>
    <p:extLst>
      <p:ext uri="{BB962C8B-B14F-4D97-AF65-F5344CB8AC3E}">
        <p14:creationId xmlns:p14="http://schemas.microsoft.com/office/powerpoint/2010/main" val="366078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rc 141">
            <a:extLst>
              <a:ext uri="{FF2B5EF4-FFF2-40B4-BE49-F238E27FC236}">
                <a16:creationId xmlns:a16="http://schemas.microsoft.com/office/drawing/2014/main" id="{8D0D5D95-3FC0-D746-860B-E1C98268046A}"/>
              </a:ext>
            </a:extLst>
          </p:cNvPr>
          <p:cNvSpPr/>
          <p:nvPr/>
        </p:nvSpPr>
        <p:spPr>
          <a:xfrm flipH="1">
            <a:off x="4591305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C548305-01D3-D644-AFB1-1450F251F025}"/>
              </a:ext>
            </a:extLst>
          </p:cNvPr>
          <p:cNvSpPr/>
          <p:nvPr/>
        </p:nvSpPr>
        <p:spPr>
          <a:xfrm>
            <a:off x="5369578" y="3068438"/>
            <a:ext cx="1569742" cy="15697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4BF15BE8-C426-9E46-B5B6-9FB0F8384EB7}"/>
              </a:ext>
            </a:extLst>
          </p:cNvPr>
          <p:cNvSpPr/>
          <p:nvPr/>
        </p:nvSpPr>
        <p:spPr>
          <a:xfrm>
            <a:off x="4540882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5195868" y="1989426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039AE6F-A868-C348-AD14-9D94EDCAD2CA}"/>
              </a:ext>
            </a:extLst>
          </p:cNvPr>
          <p:cNvSpPr/>
          <p:nvPr/>
        </p:nvSpPr>
        <p:spPr>
          <a:xfrm>
            <a:off x="6347168" y="198942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9FA233D-04A7-9149-9006-507D446DE3A9}"/>
              </a:ext>
            </a:extLst>
          </p:cNvPr>
          <p:cNvSpPr/>
          <p:nvPr/>
        </p:nvSpPr>
        <p:spPr>
          <a:xfrm>
            <a:off x="7396129" y="407583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4254621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DBBEB6-A459-DB4C-8842-5A8248F2301A}"/>
              </a:ext>
            </a:extLst>
          </p:cNvPr>
          <p:cNvSpPr txBox="1"/>
          <p:nvPr/>
        </p:nvSpPr>
        <p:spPr>
          <a:xfrm>
            <a:off x="3342291" y="2202996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(Studio)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20F27E-B2EA-CE4F-B55D-35E37E9BA9F8}"/>
              </a:ext>
            </a:extLst>
          </p:cNvPr>
          <p:cNvSpPr txBox="1"/>
          <p:nvPr/>
        </p:nvSpPr>
        <p:spPr>
          <a:xfrm>
            <a:off x="4091819" y="5218760"/>
            <a:ext cx="9421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Population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657912E-77C2-5E43-A8A0-B1C7658B042D}"/>
              </a:ext>
            </a:extLst>
          </p:cNvPr>
          <p:cNvSpPr txBox="1"/>
          <p:nvPr/>
        </p:nvSpPr>
        <p:spPr>
          <a:xfrm>
            <a:off x="7145781" y="2199040"/>
            <a:ext cx="135608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Crime Rate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E62960-83F8-F745-89D4-5B43F0BEFC90}"/>
              </a:ext>
            </a:extLst>
          </p:cNvPr>
          <p:cNvSpPr txBox="1"/>
          <p:nvPr/>
        </p:nvSpPr>
        <p:spPr>
          <a:xfrm>
            <a:off x="8262005" y="3164118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Schools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0BE5F-560D-1E49-B1B2-E288D2BB1AB6}"/>
              </a:ext>
            </a:extLst>
          </p:cNvPr>
          <p:cNvSpPr txBox="1"/>
          <p:nvPr/>
        </p:nvSpPr>
        <p:spPr>
          <a:xfrm>
            <a:off x="5415713" y="3669852"/>
            <a:ext cx="141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B77713-A724-1B4D-9279-4F993417D92B}"/>
              </a:ext>
            </a:extLst>
          </p:cNvPr>
          <p:cNvSpPr/>
          <p:nvPr/>
        </p:nvSpPr>
        <p:spPr>
          <a:xfrm>
            <a:off x="4233861" y="407583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AE567-D4DE-A348-A012-1E034F990DB2}"/>
              </a:ext>
            </a:extLst>
          </p:cNvPr>
          <p:cNvSpPr/>
          <p:nvPr/>
        </p:nvSpPr>
        <p:spPr>
          <a:xfrm>
            <a:off x="7396128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7E543-9F69-FE43-936A-93DEBE55BA95}"/>
              </a:ext>
            </a:extLst>
          </p:cNvPr>
          <p:cNvSpPr txBox="1"/>
          <p:nvPr/>
        </p:nvSpPr>
        <p:spPr>
          <a:xfrm>
            <a:off x="8277094" y="4289405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Hospitals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B76ADF-482A-8448-8B02-C53EA89974D4}"/>
              </a:ext>
            </a:extLst>
          </p:cNvPr>
          <p:cNvSpPr txBox="1"/>
          <p:nvPr/>
        </p:nvSpPr>
        <p:spPr>
          <a:xfrm>
            <a:off x="7145781" y="5224913"/>
            <a:ext cx="20159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Bus Stations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42B852-505F-5A48-BA60-C579E73EA743}"/>
              </a:ext>
            </a:extLst>
          </p:cNvPr>
          <p:cNvSpPr/>
          <p:nvPr/>
        </p:nvSpPr>
        <p:spPr>
          <a:xfrm>
            <a:off x="5195868" y="498309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21A250-0F46-A44E-BF43-E22FCAC31C33}"/>
              </a:ext>
            </a:extLst>
          </p:cNvPr>
          <p:cNvSpPr/>
          <p:nvPr/>
        </p:nvSpPr>
        <p:spPr>
          <a:xfrm>
            <a:off x="6347168" y="5008829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AE420-EEC3-654D-8833-B46323850DD8}"/>
              </a:ext>
            </a:extLst>
          </p:cNvPr>
          <p:cNvSpPr txBox="1"/>
          <p:nvPr/>
        </p:nvSpPr>
        <p:spPr>
          <a:xfrm>
            <a:off x="2385221" y="3164118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(1 bed)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A06305-A5DB-A541-A7CC-1CFA40548C19}"/>
              </a:ext>
            </a:extLst>
          </p:cNvPr>
          <p:cNvSpPr txBox="1"/>
          <p:nvPr/>
        </p:nvSpPr>
        <p:spPr>
          <a:xfrm>
            <a:off x="2385221" y="4289405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(2 beds)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98" grpId="0" animBg="1"/>
      <p:bldP spid="1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Features Correlations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998E300-7EAE-1543-9743-46D2E06B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521" y="1699195"/>
            <a:ext cx="6712662" cy="51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0CA16B1-8A6A-6F47-AA95-41C6C436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1" y="2231518"/>
            <a:ext cx="4828584" cy="3144045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F6CF84D-4581-C848-ABFD-DD5BF4110094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F3C0BAA-DD2F-8540-B422-070E315B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113" y="1922321"/>
            <a:ext cx="5669887" cy="41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C417014-0012-464E-B706-2417A0588CD1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ADB17651-2AD9-C042-BA7C-B014BB42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31" y="1918702"/>
            <a:ext cx="6467860" cy="4015037"/>
          </a:xfrm>
          <a:prstGeom prst="rect">
            <a:avLst/>
          </a:prstGeom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BFDA78-9AA5-FD4A-87F3-FA9E30CD92B4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242388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1851ADF-7ED9-A342-B640-9E73ED70E111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D55C9BC-CD01-FE48-9B6F-2741373A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74" y="1117116"/>
            <a:ext cx="8478370" cy="53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5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37AC12-C196-2946-BFA7-585128083487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3F7BEE-5E60-3647-8CD4-F7F84C460C76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BD1420A-7D2D-2445-A7CE-6D0F0EF0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46" y="1857451"/>
            <a:ext cx="6602408" cy="4843055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169F841-9541-0147-B1E6-5EAB1AA9D6E2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620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199D6A7-48FE-2F47-9693-5865AA92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00" y="1903569"/>
            <a:ext cx="6546850" cy="4634605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10396D4-CC75-8542-81FE-CFB1BBA78CA3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833895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</TotalTime>
  <Words>156</Words>
  <Application>Microsoft Office PowerPoint</Application>
  <PresentationFormat>Widescreen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kay@kreative.ai</dc:creator>
  <cp:lastModifiedBy>Michael Boddy</cp:lastModifiedBy>
  <cp:revision>80</cp:revision>
  <dcterms:created xsi:type="dcterms:W3CDTF">2022-03-04T02:18:49Z</dcterms:created>
  <dcterms:modified xsi:type="dcterms:W3CDTF">2022-03-18T15:12:44Z</dcterms:modified>
</cp:coreProperties>
</file>